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7" r:id="rId3"/>
    <p:sldId id="295" r:id="rId4"/>
    <p:sldId id="296" r:id="rId5"/>
    <p:sldId id="259" r:id="rId6"/>
    <p:sldId id="260" r:id="rId7"/>
    <p:sldId id="291" r:id="rId8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707" autoAdjust="0"/>
  </p:normalViewPr>
  <p:slideViewPr>
    <p:cSldViewPr>
      <p:cViewPr varScale="1">
        <p:scale>
          <a:sx n="107" d="100"/>
          <a:sy n="107" d="100"/>
        </p:scale>
        <p:origin x="21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12A7-2DD4-4E09-9EFE-2D5C25EA21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867019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7B1E-1AF1-4205-9245-A16CEA5A5E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939840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DF79-BB3B-4DB0-A39B-E8D51ED824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1533863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1C54-BADA-4C17-9CE9-38FA697BEA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2003257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A1BF-3B25-4554-87E6-0FB7C34C73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3485913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94E0-3E3C-4D29-ADCC-9AA70FD80F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7218248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29F2-A478-4ED0-90C8-98539390B7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8525195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2881-8BFF-40DD-8C60-57CF07D54C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7253560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C81C-2F88-496B-A58A-FA162C28C1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826821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FE10-5A63-4382-A1FB-C2AFDDB0C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6848984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1664-68E1-421C-96AD-714E9398B3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3118944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8A8A8"/>
            </a:gs>
            <a:gs pos="50000">
              <a:schemeClr val="bg1"/>
            </a:gs>
            <a:gs pos="100000">
              <a:srgbClr val="A8A8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D4D418-2CDE-4BF4-8504-919043C427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lter-fendt.de/html5/phcz/magneticfieldwire_cz.htm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1"/>
          <p:cNvSpPr>
            <a:spLocks noChangeArrowheads="1"/>
          </p:cNvSpPr>
          <p:nvPr/>
        </p:nvSpPr>
        <p:spPr bwMode="auto">
          <a:xfrm>
            <a:off x="323850" y="404813"/>
            <a:ext cx="84963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chemeClr val="hlink"/>
                </a:solidFill>
              </a:rPr>
              <a:t>          Elektromagnetické jevy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Vzdělávací obor: </a:t>
            </a:r>
            <a:r>
              <a:rPr lang="cs-CZ" altLang="cs-CZ" sz="1800" dirty="0"/>
              <a:t>fyzika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Tematický okruh</a:t>
            </a:r>
            <a:r>
              <a:rPr lang="cs-CZ" altLang="cs-CZ" sz="1800" dirty="0"/>
              <a:t>: elektromagnetismus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Téma: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AutoNum type="romanUcPeriod"/>
            </a:pPr>
            <a:r>
              <a:rPr lang="cs-CZ" altLang="cs-CZ" sz="2400" b="1" dirty="0">
                <a:solidFill>
                  <a:schemeClr val="hlink"/>
                </a:solidFill>
              </a:rPr>
              <a:t>Magnetické pole kolem vodiče a cívky, Ampérovo pravidlo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735" y="131618"/>
            <a:ext cx="8640960" cy="500066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dirty="0">
                <a:solidFill>
                  <a:schemeClr val="bg1"/>
                </a:solidFill>
                <a:latin typeface="Calibri" pitchFamily="34" charset="0"/>
              </a:rPr>
              <a:t>Magnetické pole v okolí cívky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901519"/>
            <a:ext cx="8640960" cy="2880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Cívka</a:t>
            </a:r>
            <a:r>
              <a:rPr lang="cs-CZ" sz="2400" b="1" dirty="0"/>
              <a:t> vznikne, když vodič navineme na povrch válce nebo hranolu.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Magnetické indukční čáry jsou rovnoběžné s její osou.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Magnetické účinky cívky závisí na: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počtu závitů cívky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jejích rozměrech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velikosti el. proudu, který jí prochází.</a:t>
            </a:r>
          </a:p>
        </p:txBody>
      </p:sp>
      <p:pic>
        <p:nvPicPr>
          <p:cNvPr id="1027" name="Picture 3" descr="C:\Disk Google\DUM\Pracovní verze DUM\9\DSCN4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6605"/>
            <a:ext cx="2946751" cy="22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isk Google\DUM\Pracovní verze DUM\9\DSCN4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946751" cy="22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804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00066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solidFill>
                  <a:schemeClr val="bg1"/>
                </a:solidFill>
                <a:latin typeface="Calibri" pitchFamily="34" charset="0"/>
              </a:rPr>
              <a:t>Magnetické pole v okolí </a:t>
            </a:r>
            <a:r>
              <a:rPr lang="cs-CZ" sz="3600" dirty="0">
                <a:solidFill>
                  <a:schemeClr val="bg1"/>
                </a:solidFill>
                <a:latin typeface="Calibri" pitchFamily="34" charset="0"/>
              </a:rPr>
              <a:t>vodiče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908720"/>
            <a:ext cx="864096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err="1"/>
              <a:t>Oerstedův</a:t>
            </a:r>
            <a:r>
              <a:rPr lang="cs-CZ" sz="2400" b="1" dirty="0"/>
              <a:t> pokus: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1484784"/>
            <a:ext cx="8640960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V roce 1820 H. Ch. Oersted objevil,  že vodič s proudem působí na magnetku.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Elektrický proud vytváří ve svém okolí magnetické pole.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71" t="21322" r="17812" b="13334"/>
          <a:stretch/>
        </p:blipFill>
        <p:spPr>
          <a:xfrm>
            <a:off x="5893545" y="3140968"/>
            <a:ext cx="2998935" cy="29151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4" t="19224" r="19326" b="13854"/>
          <a:stretch/>
        </p:blipFill>
        <p:spPr>
          <a:xfrm>
            <a:off x="335600" y="3140968"/>
            <a:ext cx="3177612" cy="291515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6160875"/>
            <a:ext cx="411093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Vodičem proud neprochází.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30000" y="6160875"/>
            <a:ext cx="386248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Vodičem proud prochází.</a:t>
            </a:r>
          </a:p>
        </p:txBody>
      </p:sp>
      <p:pic>
        <p:nvPicPr>
          <p:cNvPr id="9" name="Picture 5" descr="untitled">
            <a:hlinkClick r:id="rId6"/>
            <a:extLst>
              <a:ext uri="{FF2B5EF4-FFF2-40B4-BE49-F238E27FC236}">
                <a16:creationId xmlns:a16="http://schemas.microsoft.com/office/drawing/2014/main" id="{4149A840-FB6A-4EF5-81DE-216A6366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11" y="2336014"/>
            <a:ext cx="2182778" cy="13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B1A147A-0EEC-4351-9AB7-1944746038A1}"/>
              </a:ext>
            </a:extLst>
          </p:cNvPr>
          <p:cNvSpPr txBox="1"/>
          <p:nvPr/>
        </p:nvSpPr>
        <p:spPr>
          <a:xfrm>
            <a:off x="3760208" y="382283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/>
              <a:t>Tento obrázek je odkaz</a:t>
            </a:r>
          </a:p>
        </p:txBody>
      </p:sp>
    </p:spTree>
    <p:extLst>
      <p:ext uri="{BB962C8B-B14F-4D97-AF65-F5344CB8AC3E}">
        <p14:creationId xmlns:p14="http://schemas.microsoft.com/office/powerpoint/2010/main" val="34679575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735" y="131618"/>
            <a:ext cx="8640960" cy="500066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dirty="0">
                <a:solidFill>
                  <a:schemeClr val="bg1"/>
                </a:solidFill>
                <a:latin typeface="Calibri" pitchFamily="34" charset="0"/>
              </a:rPr>
              <a:t>Magnetické pole v okolí cívky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901519"/>
            <a:ext cx="8640960" cy="2880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Cívka</a:t>
            </a:r>
            <a:r>
              <a:rPr lang="cs-CZ" sz="2400" b="1" dirty="0"/>
              <a:t> vznikne, když vodič navineme na povrch válce nebo hranolu.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Magnetické indukční čáry jsou rovnoběžné s její osou.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Magnetické účinky cívky závisí na: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počtu závitů cívky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jejích rozměrech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velikosti el. proudu, který jí prochází.</a:t>
            </a:r>
          </a:p>
        </p:txBody>
      </p:sp>
      <p:pic>
        <p:nvPicPr>
          <p:cNvPr id="1027" name="Picture 3" descr="C:\Disk Google\DUM\Pracovní verze DUM\9\DSCN4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6605"/>
            <a:ext cx="2946751" cy="22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isk Google\DUM\Pracovní verze DUM\9\DSCN4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946751" cy="22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480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1735" y="168075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Siločáry tohoto magnetického pole mají stejný tvar jako u tyčového magnetu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Na jednom konci cívky je severní a na druhém konci je jižní magnetický pól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Při změně polarity na zdroji se magnetické póly vymění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Magnetické pole je nejen vně, ale i uvnitř cívky, kterou prochází elektrický proud</a:t>
            </a:r>
          </a:p>
          <a:p>
            <a:pPr eaLnBrk="1" hangingPunct="1">
              <a:defRPr/>
            </a:pPr>
            <a:endParaRPr lang="cs-CZ" sz="20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19461" name="Picture 6" descr="https://upload.wikimedia.org/wikipedia/commons/e/e3/ZnackaCiv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79752"/>
            <a:ext cx="30924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089716"/>
              </p:ext>
            </p:extLst>
          </p:nvPr>
        </p:nvGraphicFramePr>
        <p:xfrm>
          <a:off x="327422" y="3123785"/>
          <a:ext cx="3992613" cy="356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Image" r:id="rId4" imgW="5307840" imgH="4736160" progId="Photoshop.Image.7">
                  <p:embed/>
                </p:oleObj>
              </mc:Choice>
              <mc:Fallback>
                <p:oleObj name="Image" r:id="rId4" imgW="5307840" imgH="47361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422" y="3123785"/>
                        <a:ext cx="3992613" cy="3561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A238442-DF81-49A3-9876-EB435EDF6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04800"/>
              </p:ext>
            </p:extLst>
          </p:nvPr>
        </p:nvGraphicFramePr>
        <p:xfrm>
          <a:off x="5508104" y="3118106"/>
          <a:ext cx="3092450" cy="235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Image" r:id="rId6" imgW="3466440" imgH="2640960" progId="Photoshop.Image.7">
                  <p:embed/>
                </p:oleObj>
              </mc:Choice>
              <mc:Fallback>
                <p:oleObj name="Image" r:id="rId6" imgW="3466440" imgH="26409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8104" y="3118106"/>
                        <a:ext cx="3092450" cy="2356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CE18815B-B3A5-4EDE-9C48-865CD679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35" y="131618"/>
            <a:ext cx="8640960" cy="500066"/>
          </a:xfr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cs-CZ" sz="3600" dirty="0">
                <a:solidFill>
                  <a:schemeClr val="bg1"/>
                </a:solidFill>
                <a:latin typeface="Calibri" pitchFamily="34" charset="0"/>
              </a:rPr>
              <a:t>Magnetické pole v okolí cívky s proudem</a:t>
            </a:r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7BB6BFD-B6A2-4930-B88C-20DD94FF3F58}"/>
              </a:ext>
            </a:extLst>
          </p:cNvPr>
          <p:cNvSpPr txBox="1"/>
          <p:nvPr/>
        </p:nvSpPr>
        <p:spPr>
          <a:xfrm>
            <a:off x="171736" y="76470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Jestli že připojíme k cívce zdroj el. napětí, cívkou teče el. proud a v okolí cívky vznikne magnetické pole.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28491" y="1627188"/>
            <a:ext cx="5272088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/>
              <a:t>Ampérovo pravidlo </a:t>
            </a:r>
            <a:br>
              <a:rPr lang="cs-CZ" sz="3600" dirty="0"/>
            </a:br>
            <a:r>
              <a:rPr lang="cs-CZ" sz="3600" dirty="0"/>
              <a:t>pravé ruky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6368" y="3141829"/>
            <a:ext cx="54217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sz="2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Cívku uchopíme do pravé ruky tak, že ohnuté prsty ukazují směr elektrického proudu v závitech cívky, palec pak ukazuje na severní magnetický pól.</a:t>
            </a:r>
          </a:p>
        </p:txBody>
      </p:sp>
      <p:sp>
        <p:nvSpPr>
          <p:cNvPr id="20484" name="Obdélník 1"/>
          <p:cNvSpPr>
            <a:spLocks noChangeArrowheads="1"/>
          </p:cNvSpPr>
          <p:nvPr/>
        </p:nvSpPr>
        <p:spPr bwMode="auto">
          <a:xfrm>
            <a:off x="331830" y="768318"/>
            <a:ext cx="8716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Jak zjistím kde má magnetické pole cívky severní a jižní magnetický pól?</a:t>
            </a:r>
          </a:p>
        </p:txBody>
      </p:sp>
      <p:sp>
        <p:nvSpPr>
          <p:cNvPr id="8" name="Mrak 7"/>
          <p:cNvSpPr/>
          <p:nvPr/>
        </p:nvSpPr>
        <p:spPr>
          <a:xfrm rot="1643576">
            <a:off x="5391006" y="2148062"/>
            <a:ext cx="3630901" cy="1601666"/>
          </a:xfrm>
          <a:prstGeom prst="clou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Pravidlem pravé ruky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" y="4725144"/>
            <a:ext cx="48958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062259"/>
              </p:ext>
            </p:extLst>
          </p:nvPr>
        </p:nvGraphicFramePr>
        <p:xfrm>
          <a:off x="5364088" y="4258173"/>
          <a:ext cx="3684738" cy="254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Image" r:id="rId4" imgW="8634600" imgH="5968080" progId="Photoshop.Image.7">
                  <p:embed/>
                </p:oleObj>
              </mc:Choice>
              <mc:Fallback>
                <p:oleObj name="Image" r:id="rId4" imgW="8634600" imgH="59680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088" y="4258173"/>
                        <a:ext cx="3684738" cy="254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D62BCCD4-E193-4467-A0A4-ED0975180793}"/>
              </a:ext>
            </a:extLst>
          </p:cNvPr>
          <p:cNvSpPr txBox="1">
            <a:spLocks/>
          </p:cNvSpPr>
          <p:nvPr/>
        </p:nvSpPr>
        <p:spPr bwMode="auto">
          <a:xfrm>
            <a:off x="171735" y="131618"/>
            <a:ext cx="8640960" cy="50006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kern="0">
                <a:solidFill>
                  <a:schemeClr val="bg1"/>
                </a:solidFill>
                <a:latin typeface="Calibri" pitchFamily="34" charset="0"/>
              </a:rPr>
              <a:t>Magnetické pole v okolí cívky s proudem</a:t>
            </a:r>
            <a:endParaRPr lang="pt-BR" sz="3600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6" grpId="0"/>
      <p:bldP spid="2048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rak 6"/>
          <p:cNvSpPr/>
          <p:nvPr/>
        </p:nvSpPr>
        <p:spPr>
          <a:xfrm>
            <a:off x="4572000" y="217488"/>
            <a:ext cx="4248150" cy="28368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Jak můžu otočit magnetické póly cívky?</a:t>
            </a:r>
          </a:p>
        </p:txBody>
      </p:sp>
      <p:sp>
        <p:nvSpPr>
          <p:cNvPr id="10" name="Mrak 9"/>
          <p:cNvSpPr/>
          <p:nvPr/>
        </p:nvSpPr>
        <p:spPr>
          <a:xfrm rot="1374764">
            <a:off x="385763" y="2109788"/>
            <a:ext cx="4813300" cy="4252912"/>
          </a:xfrm>
          <a:prstGeom prst="clou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bg1"/>
                </a:solidFill>
              </a:rPr>
              <a:t>Prohodím </a:t>
            </a:r>
            <a:r>
              <a:rPr lang="cs-CZ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</a:t>
            </a:r>
            <a:r>
              <a:rPr lang="cs-CZ" sz="3200" dirty="0">
                <a:solidFill>
                  <a:schemeClr val="bg1"/>
                </a:solidFill>
              </a:rPr>
              <a:t> a </a:t>
            </a:r>
            <a:r>
              <a:rPr lang="cs-CZ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MÍNUS</a:t>
            </a:r>
            <a:r>
              <a:rPr lang="cs-CZ" sz="3200" dirty="0">
                <a:solidFill>
                  <a:schemeClr val="bg1"/>
                </a:solidFill>
              </a:rPr>
              <a:t> zdroje!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bg1"/>
                </a:solidFill>
              </a:rPr>
              <a:t>(změním směr elektrického proudu).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314</Words>
  <Application>Microsoft Office PowerPoint</Application>
  <PresentationFormat>Předvádění na obrazovce (4:3)</PresentationFormat>
  <Paragraphs>48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Výchozí návrh</vt:lpstr>
      <vt:lpstr>Image</vt:lpstr>
      <vt:lpstr>Prezentace aplikace PowerPoint</vt:lpstr>
      <vt:lpstr>Magnetické pole v okolí cívky</vt:lpstr>
      <vt:lpstr>Magnetické pole v okolí vodiče</vt:lpstr>
      <vt:lpstr>Magnetické pole v okolí cívky</vt:lpstr>
      <vt:lpstr>Magnetické pole v okolí cívky s proudem</vt:lpstr>
      <vt:lpstr>Ampérovo pravidlo  pravé ruky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Elektromagnetické jevy</dc:title>
  <dc:creator>pc</dc:creator>
  <cp:lastModifiedBy>František Roubal</cp:lastModifiedBy>
  <cp:revision>76</cp:revision>
  <dcterms:created xsi:type="dcterms:W3CDTF">2008-09-29T08:41:04Z</dcterms:created>
  <dcterms:modified xsi:type="dcterms:W3CDTF">2024-01-23T10:15:01Z</dcterms:modified>
</cp:coreProperties>
</file>